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13"/>
  </p:normalViewPr>
  <p:slideViewPr>
    <p:cSldViewPr snapToGrid="0" snapToObjects="1">
      <p:cViewPr>
        <p:scale>
          <a:sx n="82" d="100"/>
          <a:sy n="82" d="100"/>
        </p:scale>
        <p:origin x="1696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3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7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6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1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8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7287-AD9D-9349-B696-EE7B6D7759E2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4ACB2-C6BA-D849-B901-75EB063AA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3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883C20-094F-F642-BEBE-0C913EB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4" r="8472"/>
          <a:stretch/>
        </p:blipFill>
        <p:spPr>
          <a:xfrm>
            <a:off x="11974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58D14-5C47-6444-ADE9-DFDE7B9E1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56" y="326218"/>
            <a:ext cx="3227137" cy="3964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48051F-B605-F649-B4D6-436F89CB0A07}"/>
              </a:ext>
            </a:extLst>
          </p:cNvPr>
          <p:cNvSpPr txBox="1"/>
          <p:nvPr/>
        </p:nvSpPr>
        <p:spPr>
          <a:xfrm>
            <a:off x="-1931233" y="4407161"/>
            <a:ext cx="1575466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Startup World Cup – Slide Sample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Company Name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Founding Date and HQ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Startup Logo</a:t>
            </a:r>
          </a:p>
        </p:txBody>
      </p:sp>
    </p:spTree>
    <p:extLst>
      <p:ext uri="{BB962C8B-B14F-4D97-AF65-F5344CB8AC3E}">
        <p14:creationId xmlns:p14="http://schemas.microsoft.com/office/powerpoint/2010/main" val="1573833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5883C20-094F-F642-BEBE-0C913EB0DA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4" r="8472"/>
          <a:stretch/>
        </p:blipFill>
        <p:spPr>
          <a:xfrm>
            <a:off x="119743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58D14-5C47-6444-ADE9-DFDE7B9E1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028" y="635430"/>
            <a:ext cx="4352140" cy="53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A0BDD0-C969-FC48-B3BA-5DA19E04A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0" y="-90384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485869" y="224905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1. Problem Statement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74164" y="1499016"/>
            <a:ext cx="10732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the main problem your startup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is trying to solve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The details of the existing issue 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and specific inconveniences. </a:t>
            </a:r>
            <a:endParaRPr lang="en-US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499016"/>
            <a:ext cx="762000" cy="93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A6BE4-C616-894C-8428-00ACF4743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3338616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0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99D2D7F-24E4-0C4E-AEB3-4D643764D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485869" y="224905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2. Solution/Simple Demo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74164" y="1499016"/>
            <a:ext cx="10732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The details of how your startup is trying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to tackle the existing issue/inconveniences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Potential demo of the product 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&amp; technology.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Snapshots of demo if real demo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is not available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499016"/>
            <a:ext cx="762000" cy="93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BA6BE4-C616-894C-8428-00ACF4743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2923756"/>
            <a:ext cx="762000" cy="9361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FDA5F1-D9C8-DB42-AD7B-E4FF2CE57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4215454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35E4E-7472-544D-9811-F951EFF3B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398783" y="268448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3. Market Size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74164" y="1499016"/>
            <a:ext cx="10732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the potential market size of the 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product/technology your startup offers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499016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84BD7A-250C-FF42-BAFF-390D40A22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485869" y="224905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4. Product &amp; Technology Traction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74164" y="1499016"/>
            <a:ext cx="10732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the product tractions such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Number of downloads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Number of active unique visitors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Number of valid partnerships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Amount of revenue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Number of customer, etc.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499016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85F0743-C165-8049-A726-B7F635DC2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0" y="-37159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485869" y="224905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5. Team Members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74164" y="1499016"/>
            <a:ext cx="10732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about your team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Number of team members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Qualifications, experience, and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education of the team members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499016"/>
            <a:ext cx="762000" cy="93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1B194-4846-DA4F-8C3D-9362F1E7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2923756"/>
            <a:ext cx="762000" cy="936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91C3C-6C07-F14C-9B51-424A3294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4228575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35A14E2-44B7-EA43-83DA-57008B849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60045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485869" y="224905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6. Competition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74164" y="1499016"/>
            <a:ext cx="107329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Direct and indirect competition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how your startup can compete 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and win against the competition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Differentiation from the competition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499016"/>
            <a:ext cx="762000" cy="93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1B194-4846-DA4F-8C3D-9362F1E7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2923756"/>
            <a:ext cx="762000" cy="936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91C3C-6C07-F14C-9B51-424A3294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4422792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9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CAC858-9E93-174B-BA09-8678D0C9B3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485869" y="224905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7. Business Model/Plan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88852" y="1456538"/>
            <a:ext cx="107329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your startups’ business model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how your startup is going to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generate revenue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different product and 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membership packages available 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Long and short term plans of your</a:t>
            </a: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startup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161282"/>
            <a:ext cx="762000" cy="93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1B194-4846-DA4F-8C3D-9362F1E7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2383437"/>
            <a:ext cx="762000" cy="936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91C3C-6C07-F14C-9B51-424A3294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3811028"/>
            <a:ext cx="762000" cy="936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933F3-7FC1-4A46-994B-1562CC75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5133095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0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93C4EA-E237-AC4D-BED7-032DFDF434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9" r="28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DBFB5-F848-4C42-869C-3617B2D88BEC}"/>
              </a:ext>
            </a:extLst>
          </p:cNvPr>
          <p:cNvSpPr txBox="1"/>
          <p:nvPr/>
        </p:nvSpPr>
        <p:spPr>
          <a:xfrm>
            <a:off x="-2311698" y="215640"/>
            <a:ext cx="157546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F0"/>
                </a:solidFill>
                <a:latin typeface="AvantGarde Bk BT Demi" panose="020B0702020202020204" pitchFamily="34" charset="0"/>
              </a:rPr>
              <a:t>8. Funding Status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1DA384-8585-344F-B96D-C908CBD241BA}"/>
              </a:ext>
            </a:extLst>
          </p:cNvPr>
          <p:cNvSpPr txBox="1"/>
          <p:nvPr/>
        </p:nvSpPr>
        <p:spPr>
          <a:xfrm>
            <a:off x="1288852" y="1219649"/>
            <a:ext cx="1073295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Explain the funding status of your startup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Investor’s names if available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Previous round details</a:t>
            </a: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endParaRPr lang="en-US" sz="3000" dirty="0">
              <a:solidFill>
                <a:srgbClr val="00B0F0"/>
              </a:solidFill>
              <a:latin typeface="AvantGarde Bk BT Demi" panose="020B0702020202020204" pitchFamily="34" charset="0"/>
            </a:endParaRPr>
          </a:p>
          <a:p>
            <a:r>
              <a:rPr lang="en-US" sz="3000" dirty="0">
                <a:solidFill>
                  <a:srgbClr val="00B0F0"/>
                </a:solidFill>
                <a:latin typeface="AvantGarde Bk BT Demi" panose="020B0702020202020204" pitchFamily="34" charset="0"/>
              </a:rPr>
              <a:t>Future round plans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EC6867-95C4-B04A-A99E-70457E162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617" y="2383437"/>
            <a:ext cx="2106720" cy="2588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D8E8B-4160-4F4C-AB70-D1601B0B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1075413"/>
            <a:ext cx="762000" cy="936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C1B194-4846-DA4F-8C3D-9362F1E7F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2424758"/>
            <a:ext cx="762000" cy="936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A91C3C-6C07-F14C-9B51-424A3294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3727849"/>
            <a:ext cx="762000" cy="936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933F3-7FC1-4A46-994B-1562CC75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63" y="5189386"/>
            <a:ext cx="762000" cy="9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8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228</Words>
  <Application>Microsoft Macintosh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AvantGarde Bk BT Demi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Janice Mok</cp:lastModifiedBy>
  <cp:revision>7</cp:revision>
  <dcterms:created xsi:type="dcterms:W3CDTF">2017-10-02T08:38:28Z</dcterms:created>
  <dcterms:modified xsi:type="dcterms:W3CDTF">2019-06-18T23:46:15Z</dcterms:modified>
</cp:coreProperties>
</file>